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4"/>
  </p:sldMasterIdLst>
  <p:notesMasterIdLst>
    <p:notesMasterId r:id="rId15"/>
  </p:notesMasterIdLst>
  <p:handoutMasterIdLst>
    <p:handoutMasterId r:id="rId16"/>
  </p:handoutMasterIdLst>
  <p:sldIdLst>
    <p:sldId id="270" r:id="rId5"/>
    <p:sldId id="268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841" autoAdjust="0"/>
  </p:normalViewPr>
  <p:slideViewPr>
    <p:cSldViewPr snapToGrid="0">
      <p:cViewPr varScale="1">
        <p:scale>
          <a:sx n="85" d="100"/>
          <a:sy n="85" d="100"/>
        </p:scale>
        <p:origin x="590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48C61-36D6-4B73-9AF4-D31B74104F82}" type="doc">
      <dgm:prSet loTypeId="urn:microsoft.com/office/officeart/2018/5/layout/IconCircleLabelList" loCatId="other" qsTypeId="urn:microsoft.com/office/officeart/2005/8/quickstyle/simple4" qsCatId="simple" csTypeId="urn:microsoft.com/office/officeart/2005/8/colors/accent0_3" csCatId="mainScheme" phldr="1"/>
      <dgm:spPr/>
    </dgm:pt>
    <dgm:pt modelId="{67FFBD6F-56B0-43EB-BBD0-B4BD04E7A66C}">
      <dgm:prSet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endParaRPr lang="pt-BR" sz="2000" cap="none" noProof="0" dirty="0">
            <a:solidFill>
              <a:schemeClr val="accent1"/>
            </a:solidFill>
          </a:endParaRPr>
        </a:p>
      </dgm:t>
    </dgm:pt>
    <dgm:pt modelId="{467E952F-FCBD-4614-9654-273CCC048B2A}" type="parTrans" cxnId="{A2A8C156-4F81-4A90-B08E-225C5B39F500}">
      <dgm:prSet/>
      <dgm:spPr/>
      <dgm:t>
        <a:bodyPr rtlCol="0"/>
        <a:lstStyle/>
        <a:p>
          <a:pPr rtl="0"/>
          <a:endParaRPr lang="pt-BR" noProof="0" dirty="0"/>
        </a:p>
      </dgm:t>
    </dgm:pt>
    <dgm:pt modelId="{997EED20-EB8B-4654-845F-95E376501A61}" type="sibTrans" cxnId="{A2A8C156-4F81-4A90-B08E-225C5B39F500}">
      <dgm:prSet/>
      <dgm:spPr/>
      <dgm:t>
        <a:bodyPr rtlCol="0"/>
        <a:lstStyle/>
        <a:p>
          <a:pPr rtl="0"/>
          <a:endParaRPr lang="pt-BR" noProof="0" dirty="0"/>
        </a:p>
      </dgm:t>
    </dgm:pt>
    <dgm:pt modelId="{BBF80FC7-D448-4483-A6C9-4EAE4BE5CAF2}" type="pres">
      <dgm:prSet presAssocID="{23048C61-36D6-4B73-9AF4-D31B74104F82}" presName="root" presStyleCnt="0">
        <dgm:presLayoutVars>
          <dgm:dir/>
          <dgm:resizeHandles val="exact"/>
        </dgm:presLayoutVars>
      </dgm:prSet>
      <dgm:spPr/>
    </dgm:pt>
    <dgm:pt modelId="{6FE1ADDD-0990-4D75-A5D5-EF81AF9FA32C}" type="pres">
      <dgm:prSet presAssocID="{67FFBD6F-56B0-43EB-BBD0-B4BD04E7A66C}" presName="compNode" presStyleCnt="0"/>
      <dgm:spPr/>
    </dgm:pt>
    <dgm:pt modelId="{36278FB6-E1FB-41C5-9E64-C3CD6347D9EE}" type="pres">
      <dgm:prSet presAssocID="{67FFBD6F-56B0-43EB-BBD0-B4BD04E7A66C}" presName="iconBgRect" presStyleLbl="bgShp" presStyleIdx="0" presStyleCnt="1" custLinFactNeighborX="-19312" custLinFactNeighborY="-95352"/>
      <dgm:spPr>
        <a:noFill/>
      </dgm:spPr>
    </dgm:pt>
    <dgm:pt modelId="{DFA4AADF-7CE3-49CE-9266-1FF1685AE72B}" type="pres">
      <dgm:prSet presAssocID="{67FFBD6F-56B0-43EB-BBD0-B4BD04E7A66C}" presName="iconRect" presStyleLbl="node1" presStyleIdx="0" presStyleCnt="1" custLinFactY="-91422" custLinFactNeighborX="-33649" custLinFactNeighborY="-100000"/>
      <dgm:spPr/>
    </dgm:pt>
    <dgm:pt modelId="{664BDC54-3C32-4107-A9C7-14DDE767E150}" type="pres">
      <dgm:prSet presAssocID="{67FFBD6F-56B0-43EB-BBD0-B4BD04E7A66C}" presName="spaceRect" presStyleCnt="0"/>
      <dgm:spPr/>
    </dgm:pt>
    <dgm:pt modelId="{E1F920E6-D82F-406A-9C4B-D9A87DB39F98}" type="pres">
      <dgm:prSet presAssocID="{67FFBD6F-56B0-43EB-BBD0-B4BD04E7A66C}" presName="textRect" presStyleLbl="revTx" presStyleIdx="0" presStyleCnt="1" custLinFactY="-100000" custLinFactNeighborX="-11776" custLinFactNeighborY="-128245">
        <dgm:presLayoutVars>
          <dgm:chMax val="1"/>
          <dgm:chPref val="1"/>
        </dgm:presLayoutVars>
      </dgm:prSet>
      <dgm:spPr/>
    </dgm:pt>
  </dgm:ptLst>
  <dgm:cxnLst>
    <dgm:cxn modelId="{05B12F0F-6F0A-49C6-AC8A-4567B312BFC0}" type="presOf" srcId="{23048C61-36D6-4B73-9AF4-D31B74104F82}" destId="{BBF80FC7-D448-4483-A6C9-4EAE4BE5CAF2}" srcOrd="0" destOrd="0" presId="urn:microsoft.com/office/officeart/2018/5/layout/IconCircleLabelList"/>
    <dgm:cxn modelId="{A2A8C156-4F81-4A90-B08E-225C5B39F500}" srcId="{23048C61-36D6-4B73-9AF4-D31B74104F82}" destId="{67FFBD6F-56B0-43EB-BBD0-B4BD04E7A66C}" srcOrd="0" destOrd="0" parTransId="{467E952F-FCBD-4614-9654-273CCC048B2A}" sibTransId="{997EED20-EB8B-4654-845F-95E376501A61}"/>
    <dgm:cxn modelId="{018D8498-9748-48EF-AF04-32A4DC5691ED}" type="presOf" srcId="{67FFBD6F-56B0-43EB-BBD0-B4BD04E7A66C}" destId="{E1F920E6-D82F-406A-9C4B-D9A87DB39F98}" srcOrd="0" destOrd="0" presId="urn:microsoft.com/office/officeart/2018/5/layout/IconCircleLabelList"/>
    <dgm:cxn modelId="{43CD0A8C-F208-4397-9E4F-4EFDDD1C471F}" type="presParOf" srcId="{BBF80FC7-D448-4483-A6C9-4EAE4BE5CAF2}" destId="{6FE1ADDD-0990-4D75-A5D5-EF81AF9FA32C}" srcOrd="0" destOrd="0" presId="urn:microsoft.com/office/officeart/2018/5/layout/IconCircleLabelList"/>
    <dgm:cxn modelId="{2C86013F-9F2B-467E-A3C3-CC86A889A19A}" type="presParOf" srcId="{6FE1ADDD-0990-4D75-A5D5-EF81AF9FA32C}" destId="{36278FB6-E1FB-41C5-9E64-C3CD6347D9EE}" srcOrd="0" destOrd="0" presId="urn:microsoft.com/office/officeart/2018/5/layout/IconCircleLabelList"/>
    <dgm:cxn modelId="{C1E93950-F73E-4082-89BB-3EE260072231}" type="presParOf" srcId="{6FE1ADDD-0990-4D75-A5D5-EF81AF9FA32C}" destId="{DFA4AADF-7CE3-49CE-9266-1FF1685AE72B}" srcOrd="1" destOrd="0" presId="urn:microsoft.com/office/officeart/2018/5/layout/IconCircleLabelList"/>
    <dgm:cxn modelId="{38886F3A-5FC8-4985-9906-B5DF45B7232B}" type="presParOf" srcId="{6FE1ADDD-0990-4D75-A5D5-EF81AF9FA32C}" destId="{664BDC54-3C32-4107-A9C7-14DDE767E150}" srcOrd="2" destOrd="0" presId="urn:microsoft.com/office/officeart/2018/5/layout/IconCircleLabelList"/>
    <dgm:cxn modelId="{CD2EC769-493B-4B65-8116-E229A398DC8E}" type="presParOf" srcId="{6FE1ADDD-0990-4D75-A5D5-EF81AF9FA32C}" destId="{E1F920E6-D82F-406A-9C4B-D9A87DB39F9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0D1BA1-940D-4EBE-A6D7-CD0454B09456}" type="doc">
      <dgm:prSet loTypeId="urn:microsoft.com/office/officeart/2005/8/layout/cycle2" loCatId="cycle" qsTypeId="urn:microsoft.com/office/officeart/2005/8/quickstyle/simple2" qsCatId="simple" csTypeId="urn:microsoft.com/office/officeart/2005/8/colors/accent0_3" csCatId="mainScheme" phldr="1"/>
      <dgm:spPr/>
      <dgm:t>
        <a:bodyPr rtlCol="0"/>
        <a:lstStyle/>
        <a:p>
          <a:pPr rtl="0"/>
          <a:endParaRPr lang="ru-RU"/>
        </a:p>
      </dgm:t>
    </dgm:pt>
    <dgm:pt modelId="{B077AE85-B331-4CA7-B76B-64A202A05C64}" type="pres">
      <dgm:prSet presAssocID="{ED0D1BA1-940D-4EBE-A6D7-CD0454B09456}" presName="cycle" presStyleCnt="0">
        <dgm:presLayoutVars>
          <dgm:dir/>
          <dgm:resizeHandles val="exact"/>
        </dgm:presLayoutVars>
      </dgm:prSet>
      <dgm:spPr/>
    </dgm:pt>
  </dgm:ptLst>
  <dgm:cxnLst>
    <dgm:cxn modelId="{86DC9407-789A-48B7-BF21-8C70CF82E733}" type="presOf" srcId="{ED0D1BA1-940D-4EBE-A6D7-CD0454B09456}" destId="{B077AE85-B331-4CA7-B76B-64A202A05C6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0D1BA1-940D-4EBE-A6D7-CD0454B09456}" type="doc">
      <dgm:prSet loTypeId="urn:microsoft.com/office/officeart/2005/8/layout/cycle2" loCatId="cycle" qsTypeId="urn:microsoft.com/office/officeart/2005/8/quickstyle/simple2" qsCatId="simple" csTypeId="urn:microsoft.com/office/officeart/2005/8/colors/accent0_3" csCatId="mainScheme" phldr="1"/>
      <dgm:spPr/>
      <dgm:t>
        <a:bodyPr rtlCol="0"/>
        <a:lstStyle/>
        <a:p>
          <a:pPr rtl="0"/>
          <a:endParaRPr lang="ru-RU"/>
        </a:p>
      </dgm:t>
    </dgm:pt>
    <dgm:pt modelId="{B077AE85-B331-4CA7-B76B-64A202A05C64}" type="pres">
      <dgm:prSet presAssocID="{ED0D1BA1-940D-4EBE-A6D7-CD0454B09456}" presName="cycle" presStyleCnt="0">
        <dgm:presLayoutVars>
          <dgm:dir/>
          <dgm:resizeHandles val="exact"/>
        </dgm:presLayoutVars>
      </dgm:prSet>
      <dgm:spPr/>
    </dgm:pt>
  </dgm:ptLst>
  <dgm:cxnLst>
    <dgm:cxn modelId="{86DC9407-789A-48B7-BF21-8C70CF82E733}" type="presOf" srcId="{ED0D1BA1-940D-4EBE-A6D7-CD0454B09456}" destId="{B077AE85-B331-4CA7-B76B-64A202A05C6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0D1BA1-940D-4EBE-A6D7-CD0454B09456}" type="doc">
      <dgm:prSet loTypeId="urn:microsoft.com/office/officeart/2005/8/layout/cycle2" loCatId="cycle" qsTypeId="urn:microsoft.com/office/officeart/2005/8/quickstyle/simple2" qsCatId="simple" csTypeId="urn:microsoft.com/office/officeart/2005/8/colors/accent0_3" csCatId="mainScheme" phldr="1"/>
      <dgm:spPr/>
      <dgm:t>
        <a:bodyPr rtlCol="0"/>
        <a:lstStyle/>
        <a:p>
          <a:pPr rtl="0"/>
          <a:endParaRPr lang="ru-RU"/>
        </a:p>
      </dgm:t>
    </dgm:pt>
    <dgm:pt modelId="{B077AE85-B331-4CA7-B76B-64A202A05C64}" type="pres">
      <dgm:prSet presAssocID="{ED0D1BA1-940D-4EBE-A6D7-CD0454B09456}" presName="cycle" presStyleCnt="0">
        <dgm:presLayoutVars>
          <dgm:dir/>
          <dgm:resizeHandles val="exact"/>
        </dgm:presLayoutVars>
      </dgm:prSet>
      <dgm:spPr/>
    </dgm:pt>
  </dgm:ptLst>
  <dgm:cxnLst>
    <dgm:cxn modelId="{86DC9407-789A-48B7-BF21-8C70CF82E733}" type="presOf" srcId="{ED0D1BA1-940D-4EBE-A6D7-CD0454B09456}" destId="{B077AE85-B331-4CA7-B76B-64A202A05C6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0D1BA1-940D-4EBE-A6D7-CD0454B09456}" type="doc">
      <dgm:prSet loTypeId="urn:microsoft.com/office/officeart/2005/8/layout/cycle2" loCatId="cycle" qsTypeId="urn:microsoft.com/office/officeart/2005/8/quickstyle/simple2" qsCatId="simple" csTypeId="urn:microsoft.com/office/officeart/2005/8/colors/accent0_3" csCatId="mainScheme" phldr="1"/>
      <dgm:spPr/>
      <dgm:t>
        <a:bodyPr rtlCol="0"/>
        <a:lstStyle/>
        <a:p>
          <a:pPr rtl="0"/>
          <a:endParaRPr lang="ru-RU"/>
        </a:p>
      </dgm:t>
    </dgm:pt>
    <dgm:pt modelId="{B077AE85-B331-4CA7-B76B-64A202A05C64}" type="pres">
      <dgm:prSet presAssocID="{ED0D1BA1-940D-4EBE-A6D7-CD0454B09456}" presName="cycle" presStyleCnt="0">
        <dgm:presLayoutVars>
          <dgm:dir/>
          <dgm:resizeHandles val="exact"/>
        </dgm:presLayoutVars>
      </dgm:prSet>
      <dgm:spPr/>
    </dgm:pt>
  </dgm:ptLst>
  <dgm:cxnLst>
    <dgm:cxn modelId="{86DC9407-789A-48B7-BF21-8C70CF82E733}" type="presOf" srcId="{ED0D1BA1-940D-4EBE-A6D7-CD0454B09456}" destId="{B077AE85-B331-4CA7-B76B-64A202A05C6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0D1BA1-940D-4EBE-A6D7-CD0454B09456}" type="doc">
      <dgm:prSet loTypeId="urn:microsoft.com/office/officeart/2005/8/layout/cycle2" loCatId="cycle" qsTypeId="urn:microsoft.com/office/officeart/2005/8/quickstyle/simple2" qsCatId="simple" csTypeId="urn:microsoft.com/office/officeart/2005/8/colors/accent0_3" csCatId="mainScheme" phldr="1"/>
      <dgm:spPr/>
      <dgm:t>
        <a:bodyPr rtlCol="0"/>
        <a:lstStyle/>
        <a:p>
          <a:pPr rtl="0"/>
          <a:endParaRPr lang="ru-RU"/>
        </a:p>
      </dgm:t>
    </dgm:pt>
    <dgm:pt modelId="{B077AE85-B331-4CA7-B76B-64A202A05C64}" type="pres">
      <dgm:prSet presAssocID="{ED0D1BA1-940D-4EBE-A6D7-CD0454B09456}" presName="cycle" presStyleCnt="0">
        <dgm:presLayoutVars>
          <dgm:dir/>
          <dgm:resizeHandles val="exact"/>
        </dgm:presLayoutVars>
      </dgm:prSet>
      <dgm:spPr/>
    </dgm:pt>
  </dgm:ptLst>
  <dgm:cxnLst>
    <dgm:cxn modelId="{86DC9407-789A-48B7-BF21-8C70CF82E733}" type="presOf" srcId="{ED0D1BA1-940D-4EBE-A6D7-CD0454B09456}" destId="{B077AE85-B331-4CA7-B76B-64A202A05C6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0D1BA1-940D-4EBE-A6D7-CD0454B09456}" type="doc">
      <dgm:prSet loTypeId="urn:microsoft.com/office/officeart/2005/8/layout/cycle2" loCatId="cycle" qsTypeId="urn:microsoft.com/office/officeart/2005/8/quickstyle/simple2" qsCatId="simple" csTypeId="urn:microsoft.com/office/officeart/2005/8/colors/accent0_3" csCatId="mainScheme" phldr="1"/>
      <dgm:spPr/>
      <dgm:t>
        <a:bodyPr rtlCol="0"/>
        <a:lstStyle/>
        <a:p>
          <a:pPr rtl="0"/>
          <a:endParaRPr lang="ru-RU"/>
        </a:p>
      </dgm:t>
    </dgm:pt>
    <dgm:pt modelId="{B077AE85-B331-4CA7-B76B-64A202A05C64}" type="pres">
      <dgm:prSet presAssocID="{ED0D1BA1-940D-4EBE-A6D7-CD0454B09456}" presName="cycle" presStyleCnt="0">
        <dgm:presLayoutVars>
          <dgm:dir/>
          <dgm:resizeHandles val="exact"/>
        </dgm:presLayoutVars>
      </dgm:prSet>
      <dgm:spPr/>
    </dgm:pt>
  </dgm:ptLst>
  <dgm:cxnLst>
    <dgm:cxn modelId="{86DC9407-789A-48B7-BF21-8C70CF82E733}" type="presOf" srcId="{ED0D1BA1-940D-4EBE-A6D7-CD0454B09456}" destId="{B077AE85-B331-4CA7-B76B-64A202A05C6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0D1BA1-940D-4EBE-A6D7-CD0454B09456}" type="doc">
      <dgm:prSet loTypeId="urn:microsoft.com/office/officeart/2005/8/layout/cycle2" loCatId="cycle" qsTypeId="urn:microsoft.com/office/officeart/2005/8/quickstyle/simple2" qsCatId="simple" csTypeId="urn:microsoft.com/office/officeart/2005/8/colors/accent0_3" csCatId="mainScheme" phldr="1"/>
      <dgm:spPr/>
      <dgm:t>
        <a:bodyPr rtlCol="0"/>
        <a:lstStyle/>
        <a:p>
          <a:pPr rtl="0"/>
          <a:endParaRPr lang="ru-RU"/>
        </a:p>
      </dgm:t>
    </dgm:pt>
    <dgm:pt modelId="{B077AE85-B331-4CA7-B76B-64A202A05C64}" type="pres">
      <dgm:prSet presAssocID="{ED0D1BA1-940D-4EBE-A6D7-CD0454B09456}" presName="cycle" presStyleCnt="0">
        <dgm:presLayoutVars>
          <dgm:dir/>
          <dgm:resizeHandles val="exact"/>
        </dgm:presLayoutVars>
      </dgm:prSet>
      <dgm:spPr/>
    </dgm:pt>
  </dgm:ptLst>
  <dgm:cxnLst>
    <dgm:cxn modelId="{86DC9407-789A-48B7-BF21-8C70CF82E733}" type="presOf" srcId="{ED0D1BA1-940D-4EBE-A6D7-CD0454B09456}" destId="{B077AE85-B331-4CA7-B76B-64A202A05C6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0D1BA1-940D-4EBE-A6D7-CD0454B09456}" type="doc">
      <dgm:prSet loTypeId="urn:microsoft.com/office/officeart/2005/8/layout/cycle2" loCatId="cycle" qsTypeId="urn:microsoft.com/office/officeart/2005/8/quickstyle/simple2" qsCatId="simple" csTypeId="urn:microsoft.com/office/officeart/2005/8/colors/accent0_3" csCatId="mainScheme" phldr="1"/>
      <dgm:spPr/>
      <dgm:t>
        <a:bodyPr rtlCol="0"/>
        <a:lstStyle/>
        <a:p>
          <a:pPr rtl="0"/>
          <a:endParaRPr lang="ru-RU"/>
        </a:p>
      </dgm:t>
    </dgm:pt>
    <dgm:pt modelId="{B077AE85-B331-4CA7-B76B-64A202A05C64}" type="pres">
      <dgm:prSet presAssocID="{ED0D1BA1-940D-4EBE-A6D7-CD0454B09456}" presName="cycle" presStyleCnt="0">
        <dgm:presLayoutVars>
          <dgm:dir/>
          <dgm:resizeHandles val="exact"/>
        </dgm:presLayoutVars>
      </dgm:prSet>
      <dgm:spPr/>
    </dgm:pt>
  </dgm:ptLst>
  <dgm:cxnLst>
    <dgm:cxn modelId="{86DC9407-789A-48B7-BF21-8C70CF82E733}" type="presOf" srcId="{ED0D1BA1-940D-4EBE-A6D7-CD0454B09456}" destId="{B077AE85-B331-4CA7-B76B-64A202A05C6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0D1BA1-940D-4EBE-A6D7-CD0454B09456}" type="doc">
      <dgm:prSet loTypeId="urn:microsoft.com/office/officeart/2005/8/layout/cycle2" loCatId="cycle" qsTypeId="urn:microsoft.com/office/officeart/2005/8/quickstyle/simple2" qsCatId="simple" csTypeId="urn:microsoft.com/office/officeart/2005/8/colors/accent0_3" csCatId="mainScheme" phldr="1"/>
      <dgm:spPr/>
      <dgm:t>
        <a:bodyPr rtlCol="0"/>
        <a:lstStyle/>
        <a:p>
          <a:pPr rtl="0"/>
          <a:endParaRPr lang="ru-RU"/>
        </a:p>
      </dgm:t>
    </dgm:pt>
    <dgm:pt modelId="{B077AE85-B331-4CA7-B76B-64A202A05C64}" type="pres">
      <dgm:prSet presAssocID="{ED0D1BA1-940D-4EBE-A6D7-CD0454B09456}" presName="cycle" presStyleCnt="0">
        <dgm:presLayoutVars>
          <dgm:dir/>
          <dgm:resizeHandles val="exact"/>
        </dgm:presLayoutVars>
      </dgm:prSet>
      <dgm:spPr/>
    </dgm:pt>
  </dgm:ptLst>
  <dgm:cxnLst>
    <dgm:cxn modelId="{86DC9407-789A-48B7-BF21-8C70CF82E733}" type="presOf" srcId="{ED0D1BA1-940D-4EBE-A6D7-CD0454B09456}" destId="{B077AE85-B331-4CA7-B76B-64A202A05C6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78FB6-E1FB-41C5-9E64-C3CD6347D9EE}">
      <dsp:nvSpPr>
        <dsp:cNvPr id="0" name=""/>
        <dsp:cNvSpPr/>
      </dsp:nvSpPr>
      <dsp:spPr>
        <a:xfrm>
          <a:off x="1104063" y="0"/>
          <a:ext cx="2196000" cy="2196000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A4AADF-7CE3-49CE-9266-1FF1685AE72B}">
      <dsp:nvSpPr>
        <dsp:cNvPr id="0" name=""/>
        <dsp:cNvSpPr/>
      </dsp:nvSpPr>
      <dsp:spPr>
        <a:xfrm>
          <a:off x="1572177" y="0"/>
          <a:ext cx="1260000" cy="12600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F920E6-D82F-406A-9C4B-D9A87DB39F98}">
      <dsp:nvSpPr>
        <dsp:cNvPr id="0" name=""/>
        <dsp:cNvSpPr/>
      </dsp:nvSpPr>
      <dsp:spPr>
        <a:xfrm>
          <a:off x="402219" y="1836935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pt-BR" sz="2000" kern="1200" cap="none" noProof="0" dirty="0">
            <a:solidFill>
              <a:schemeClr val="accent1"/>
            </a:solidFill>
          </a:endParaRPr>
        </a:p>
      </dsp:txBody>
      <dsp:txXfrm>
        <a:off x="402219" y="1836935"/>
        <a:ext cx="360000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C18EF3C8-4D05-4B33-BC21-9C8EE362A0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F8855E8-FB22-4A4B-B7BC-7A275EC9FD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B2A2E-5B38-4E49-B3CB-0B23F9678E97}" type="datetime1">
              <a:rPr lang="pt-BR" smtClean="0"/>
              <a:t>21/12/2021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6FAF2BF-BA5E-4F95-AA8F-F9283CFE68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29A1FA0-5D21-47EE-9458-EEED226A5B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61903-094F-441A-96C8-B9921EE19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218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5A272-371E-4343-B983-0B460DBB54AD}" type="datetime1">
              <a:rPr lang="pt-BR" smtClean="0"/>
              <a:pPr/>
              <a:t>21/12/2021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Editar estilos de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2811A-4216-4990-9708-6DA488734257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56830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2811A-4216-4990-9708-6DA48873425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30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2811A-4216-4990-9708-6DA488734257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95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2811A-4216-4990-9708-6DA48873425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2448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2811A-4216-4990-9708-6DA48873425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542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2811A-4216-4990-9708-6DA48873425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76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2811A-4216-4990-9708-6DA48873425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214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2811A-4216-4990-9708-6DA48873425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608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2811A-4216-4990-9708-6DA48873425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585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2811A-4216-4990-9708-6DA48873425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566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2811A-4216-4990-9708-6DA48873425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38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417779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417780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8F04C4-8296-4CBE-B324-585128604394}" type="datetime1">
              <a:rPr lang="pt-BR" noProof="0" smtClean="0"/>
              <a:t>21/12/2021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15" name="Conector Reto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70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5CE772-68DA-441B-94A8-479B2FE31FC3}" type="datetime1">
              <a:rPr lang="pt-BR" noProof="0" smtClean="0"/>
              <a:t>21/12/2021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26" name="Conector Reto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37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9439111" y="798973"/>
            <a:ext cx="1615742" cy="465988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444672" y="798973"/>
            <a:ext cx="7828830" cy="4659889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2E9005-1ADB-4B9D-9FF8-2F8F54ADC902}" type="datetime1">
              <a:rPr lang="pt-BR" noProof="0" smtClean="0"/>
              <a:t>21/12/2021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15" name="Conector Reto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07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65F91C-EC6B-4BD1-B636-2FC4286025D2}" type="datetime1">
              <a:rPr lang="pt-BR" noProof="0" smtClean="0"/>
              <a:t>21/12/2021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33" name="Conector Reto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5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454239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454239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864D6B-F3F1-40A2-90D4-A2E48D7BE63C}" type="datetime1">
              <a:rPr lang="pt-BR" noProof="0" smtClean="0"/>
              <a:t>21/12/2021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15" name="Conector Reto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97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1059305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413771" y="2017343"/>
            <a:ext cx="4645152" cy="3441520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EC6ED6-13FE-44A9-B836-14C96D043912}" type="datetime1">
              <a:rPr lang="pt-BR" noProof="0" smtClean="0"/>
              <a:t>21/12/2021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35" name="Conector Reto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66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447191" y="804163"/>
            <a:ext cx="9607661" cy="1056319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447191" y="2019549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447191" y="2824269"/>
            <a:ext cx="4645152" cy="2644457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412362" y="2023003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412362" y="2821491"/>
            <a:ext cx="4645152" cy="2637371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18C2EF-3255-42E3-8C1A-4071CD9F66A0}" type="datetime1">
              <a:rPr lang="pt-BR" noProof="0" smtClean="0"/>
              <a:t>21/12/2021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29" name="Conector Reto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1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EA5FAF-279D-460C-975A-5CFA521CC7BF}" type="datetime1">
              <a:rPr lang="pt-BR" noProof="0" smtClean="0"/>
              <a:t>21/12/2021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25" name="Conector Reto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89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6F4444-DE29-45DA-AA0D-8AA706B2A057}" type="datetime1">
              <a:rPr lang="pt-BR" noProof="0" smtClean="0"/>
              <a:t>21/12/2021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031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444671" y="798973"/>
            <a:ext cx="3273099" cy="2247117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043714" y="798974"/>
            <a:ext cx="6012470" cy="4658826"/>
          </a:xfrm>
        </p:spPr>
        <p:txBody>
          <a:bodyPr rtlCol="0" anchor="ctr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444671" y="3205491"/>
            <a:ext cx="3275013" cy="2248181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7B6CE8-1271-417E-AF17-A7F1971371DA}" type="datetime1">
              <a:rPr lang="pt-BR" noProof="0" smtClean="0"/>
              <a:t>21/12/2021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17" name="Conector Reto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56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tângulo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tângulo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D061DA53-6053-4FDB-972D-5F54B05A16F4}" type="datetime1">
              <a:rPr lang="pt-BR" noProof="0" smtClean="0"/>
              <a:t>21/12/2021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31" name="Conector Reto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9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074655C-8B2B-4A86-AA2A-5ED28D5031BF}" type="datetime1">
              <a:rPr lang="pt-BR" noProof="0" smtClean="0"/>
              <a:t>21/12/2021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cxnSp>
        <p:nvCxnSpPr>
          <p:cNvPr id="10" name="Conector reto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03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diagramData" Target="../diagrams/data2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microsoft.com/office/2007/relationships/diagramDrawing" Target="../diagrams/drawing2.xml"/><Relationship Id="rId5" Type="http://schemas.openxmlformats.org/officeDocument/2006/relationships/image" Target="../media/image6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5.jpeg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10.jpg"/><Relationship Id="rId3" Type="http://schemas.openxmlformats.org/officeDocument/2006/relationships/image" Target="../media/image1.jpeg"/><Relationship Id="rId7" Type="http://schemas.openxmlformats.org/officeDocument/2006/relationships/diagramData" Target="../diagrams/data3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microsoft.com/office/2007/relationships/diagramDrawing" Target="../diagrams/drawing3.xml"/><Relationship Id="rId5" Type="http://schemas.openxmlformats.org/officeDocument/2006/relationships/image" Target="../media/image6.jpeg"/><Relationship Id="rId10" Type="http://schemas.openxmlformats.org/officeDocument/2006/relationships/diagramColors" Target="../diagrams/colors3.xml"/><Relationship Id="rId4" Type="http://schemas.openxmlformats.org/officeDocument/2006/relationships/image" Target="../media/image5.jpeg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0.jpg"/><Relationship Id="rId3" Type="http://schemas.openxmlformats.org/officeDocument/2006/relationships/image" Target="../media/image1.jpeg"/><Relationship Id="rId7" Type="http://schemas.openxmlformats.org/officeDocument/2006/relationships/diagramData" Target="../diagrams/data4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microsoft.com/office/2007/relationships/diagramDrawing" Target="../diagrams/drawing4.xml"/><Relationship Id="rId5" Type="http://schemas.openxmlformats.org/officeDocument/2006/relationships/image" Target="../media/image6.jpeg"/><Relationship Id="rId10" Type="http://schemas.openxmlformats.org/officeDocument/2006/relationships/diagramColors" Target="../diagrams/colors4.xml"/><Relationship Id="rId4" Type="http://schemas.openxmlformats.org/officeDocument/2006/relationships/image" Target="../media/image5.jpeg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10.jpg"/><Relationship Id="rId3" Type="http://schemas.openxmlformats.org/officeDocument/2006/relationships/image" Target="../media/image1.jpeg"/><Relationship Id="rId7" Type="http://schemas.openxmlformats.org/officeDocument/2006/relationships/diagramData" Target="../diagrams/data5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microsoft.com/office/2007/relationships/diagramDrawing" Target="../diagrams/drawing5.xml"/><Relationship Id="rId5" Type="http://schemas.openxmlformats.org/officeDocument/2006/relationships/image" Target="../media/image6.jpeg"/><Relationship Id="rId15" Type="http://schemas.openxmlformats.org/officeDocument/2006/relationships/image" Target="../media/image12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5.jpeg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10.jpg"/><Relationship Id="rId3" Type="http://schemas.openxmlformats.org/officeDocument/2006/relationships/image" Target="../media/image1.jpeg"/><Relationship Id="rId7" Type="http://schemas.openxmlformats.org/officeDocument/2006/relationships/diagramData" Target="../diagrams/data6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microsoft.com/office/2007/relationships/diagramDrawing" Target="../diagrams/drawing6.xml"/><Relationship Id="rId5" Type="http://schemas.openxmlformats.org/officeDocument/2006/relationships/image" Target="../media/image6.jpeg"/><Relationship Id="rId15" Type="http://schemas.openxmlformats.org/officeDocument/2006/relationships/image" Target="../media/image12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5.jpeg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10.jpg"/><Relationship Id="rId3" Type="http://schemas.openxmlformats.org/officeDocument/2006/relationships/image" Target="../media/image1.jpeg"/><Relationship Id="rId7" Type="http://schemas.openxmlformats.org/officeDocument/2006/relationships/diagramData" Target="../diagrams/data7.xml"/><Relationship Id="rId12" Type="http://schemas.openxmlformats.org/officeDocument/2006/relationships/image" Target="../media/image8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microsoft.com/office/2007/relationships/diagramDrawing" Target="../diagrams/drawing7.xml"/><Relationship Id="rId5" Type="http://schemas.openxmlformats.org/officeDocument/2006/relationships/image" Target="../media/image6.jpeg"/><Relationship Id="rId15" Type="http://schemas.openxmlformats.org/officeDocument/2006/relationships/image" Target="../media/image12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5.jpeg"/><Relationship Id="rId9" Type="http://schemas.openxmlformats.org/officeDocument/2006/relationships/diagramQuickStyle" Target="../diagrams/quickStyle7.xml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image" Target="../media/image1.jpeg"/><Relationship Id="rId7" Type="http://schemas.openxmlformats.org/officeDocument/2006/relationships/diagramData" Target="../diagrams/data8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microsoft.com/office/2007/relationships/diagramDrawing" Target="../diagrams/drawing8.xml"/><Relationship Id="rId5" Type="http://schemas.openxmlformats.org/officeDocument/2006/relationships/image" Target="../media/image6.jpeg"/><Relationship Id="rId10" Type="http://schemas.openxmlformats.org/officeDocument/2006/relationships/diagramColors" Target="../diagrams/colors8.xml"/><Relationship Id="rId4" Type="http://schemas.openxmlformats.org/officeDocument/2006/relationships/image" Target="../media/image5.jpeg"/><Relationship Id="rId9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tângulo 71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" name="Imagem 73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tângulo 79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3" name="Título 1">
            <a:extLst>
              <a:ext uri="{FF2B5EF4-FFF2-40B4-BE49-F238E27FC236}">
                <a16:creationId xmlns:a16="http://schemas.microsoft.com/office/drawing/2014/main" id="{69F1744A-CA11-44DA-AE09-C24B436C1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968" y="1289890"/>
            <a:ext cx="4260489" cy="10626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0"/>
            <a:r>
              <a:rPr lang="pt-BR" dirty="0"/>
              <a:t>Nosso centenário</a:t>
            </a:r>
          </a:p>
        </p:txBody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t-BR" dirty="0"/>
          </a:p>
        </p:txBody>
      </p:sp>
      <p:grpSp>
        <p:nvGrpSpPr>
          <p:cNvPr id="86" name="Grupo 85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87" name="Retângulo 86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</p:grp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65EB9C0E-82E1-4B5B-A48D-C50A96A016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4391" r="4391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pic>
        <p:nvPicPr>
          <p:cNvPr id="90" name="Imagem 89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2" name="Conector Reto 91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Espaço Reservado para Conteúdo 2" descr="Elemento gráfico SmartArt ">
            <a:extLst>
              <a:ext uri="{FF2B5EF4-FFF2-40B4-BE49-F238E27FC236}">
                <a16:creationId xmlns:a16="http://schemas.microsoft.com/office/drawing/2014/main" id="{FB509DA5-15CF-4F50-8076-F311C53562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267352"/>
              </p:ext>
            </p:extLst>
          </p:nvPr>
        </p:nvGraphicFramePr>
        <p:xfrm>
          <a:off x="6443652" y="2195590"/>
          <a:ext cx="5252310" cy="48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31065F74-B52F-47B4-96D8-CEFC8917EF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2495" y="2085405"/>
            <a:ext cx="4260489" cy="352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92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" name="Imagem 46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77F5183C-A26A-4229-984A-7FCEB7EE2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tângulo 52">
            <a:extLst>
              <a:ext uri="{FF2B5EF4-FFF2-40B4-BE49-F238E27FC236}">
                <a16:creationId xmlns:a16="http://schemas.microsoft.com/office/drawing/2014/main" id="{35501695-D7FD-432D-AE9A-6A266331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25B6D770-CDC7-4A13-AD18-72AC72FC8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416" y="1847088"/>
            <a:ext cx="28648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Retângulo 56">
            <a:extLst>
              <a:ext uri="{FF2B5EF4-FFF2-40B4-BE49-F238E27FC236}">
                <a16:creationId xmlns:a16="http://schemas.microsoft.com/office/drawing/2014/main" id="{6CF09C69-F194-46EC-955F-428636BCB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t-BR" dirty="0"/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DB9FB08E-2EF9-40D3-8108-A537D2413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9B20C890-1633-477A-9E9A-CDF73E9D0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4EB4D734-DD7E-44DF-B573-33D82BEA7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</p:grpSp>
      <p:sp>
        <p:nvSpPr>
          <p:cNvPr id="63" name="Retângulo 62">
            <a:extLst>
              <a:ext uri="{FF2B5EF4-FFF2-40B4-BE49-F238E27FC236}">
                <a16:creationId xmlns:a16="http://schemas.microsoft.com/office/drawing/2014/main" id="{CEC07C7E-F170-4240-91B9-54A1151E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497" y="977099"/>
            <a:ext cx="6597725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pic>
        <p:nvPicPr>
          <p:cNvPr id="65" name="Imagem 64">
            <a:extLst>
              <a:ext uri="{FF2B5EF4-FFF2-40B4-BE49-F238E27FC236}">
                <a16:creationId xmlns:a16="http://schemas.microsoft.com/office/drawing/2014/main" id="{CA411B73-A3AF-4112-BD03-A802BE71E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61302B36-F42E-49AB-A724-F90B87DF0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Espaço Reservado para Conteúdo 15" descr="Elemento gráfico SmartArt ">
            <a:extLst>
              <a:ext uri="{FF2B5EF4-FFF2-40B4-BE49-F238E27FC236}">
                <a16:creationId xmlns:a16="http://schemas.microsoft.com/office/drawing/2014/main" id="{FEA7B78A-50D7-496B-9036-6921CE791D9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669416" y="1855093"/>
          <a:ext cx="2864820" cy="3287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ítulo 3">
            <a:extLst>
              <a:ext uri="{FF2B5EF4-FFF2-40B4-BE49-F238E27FC236}">
                <a16:creationId xmlns:a16="http://schemas.microsoft.com/office/drawing/2014/main" id="{AF281F56-4305-4A0C-8435-1AD1BF61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CF02048-CA1A-46F6-A46C-3A01A2D8C6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43434" y="-81098"/>
            <a:ext cx="12367846" cy="620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2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" name="Imagem 46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77F5183C-A26A-4229-984A-7FCEB7EE2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tângulo 52">
            <a:extLst>
              <a:ext uri="{FF2B5EF4-FFF2-40B4-BE49-F238E27FC236}">
                <a16:creationId xmlns:a16="http://schemas.microsoft.com/office/drawing/2014/main" id="{35501695-D7FD-432D-AE9A-6A266331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25B6D770-CDC7-4A13-AD18-72AC72FC8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416" y="1847088"/>
            <a:ext cx="28648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0EA25782-BD92-45C9-A8FE-5E3488DF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6653" y="576920"/>
            <a:ext cx="2890346" cy="87665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 rtl="0"/>
            <a:r>
              <a:rPr lang="pt-BR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Sessão Solene do Congresso Nacional</a:t>
            </a:r>
            <a:endParaRPr lang="pt-BR" dirty="0"/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6CF09C69-F194-46EC-955F-428636BCB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t-BR" dirty="0"/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DB9FB08E-2EF9-40D3-8108-A537D2413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9B20C890-1633-477A-9E9A-CDF73E9D0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4EB4D734-DD7E-44DF-B573-33D82BEA7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</p:grpSp>
      <p:sp>
        <p:nvSpPr>
          <p:cNvPr id="63" name="Retângulo 62">
            <a:extLst>
              <a:ext uri="{FF2B5EF4-FFF2-40B4-BE49-F238E27FC236}">
                <a16:creationId xmlns:a16="http://schemas.microsoft.com/office/drawing/2014/main" id="{CEC07C7E-F170-4240-91B9-54A1151E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497" y="977099"/>
            <a:ext cx="6597725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pic>
        <p:nvPicPr>
          <p:cNvPr id="8" name="Espaço Reservado para Conteúdo 7" descr="mulher pintando algo">
            <a:extLst>
              <a:ext uri="{FF2B5EF4-FFF2-40B4-BE49-F238E27FC236}">
                <a16:creationId xmlns:a16="http://schemas.microsoft.com/office/drawing/2014/main" id="{AA8CCEA2-1D47-4C6E-8F1A-DF67762616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6"/>
          <a:stretch/>
        </p:blipFill>
        <p:spPr>
          <a:xfrm>
            <a:off x="1262012" y="1124557"/>
            <a:ext cx="1976571" cy="3857960"/>
          </a:xfrm>
          <a:prstGeom prst="rect">
            <a:avLst/>
          </a:prstGeom>
        </p:spPr>
      </p:pic>
      <p:pic>
        <p:nvPicPr>
          <p:cNvPr id="12" name="Imagem 11" descr="pessoa pintando um pedaço de madeira">
            <a:extLst>
              <a:ext uri="{FF2B5EF4-FFF2-40B4-BE49-F238E27FC236}">
                <a16:creationId xmlns:a16="http://schemas.microsoft.com/office/drawing/2014/main" id="{7E0C2275-E98C-4736-910D-F212510536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6032" y="1122808"/>
            <a:ext cx="1977163" cy="3857960"/>
          </a:xfrm>
          <a:prstGeom prst="rect">
            <a:avLst/>
          </a:prstGeom>
        </p:spPr>
      </p:pic>
      <p:pic>
        <p:nvPicPr>
          <p:cNvPr id="15" name="Espaço reservado para conteúdo 5" descr="pessoa tocando violino de perto">
            <a:extLst>
              <a:ext uri="{FF2B5EF4-FFF2-40B4-BE49-F238E27FC236}">
                <a16:creationId xmlns:a16="http://schemas.microsoft.com/office/drawing/2014/main" id="{6B386570-4C5D-43DA-A96D-ACE5BF8D5D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4825" y="1124135"/>
            <a:ext cx="1980590" cy="3855305"/>
          </a:xfrm>
          <a:prstGeom prst="rect">
            <a:avLst/>
          </a:prstGeom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CA411B73-A3AF-4112-BD03-A802BE71E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61302B36-F42E-49AB-A724-F90B87DF0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Espaço Reservado para Conteúdo 15" descr="Elemento gráfico SmartArt ">
            <a:extLst>
              <a:ext uri="{FF2B5EF4-FFF2-40B4-BE49-F238E27FC236}">
                <a16:creationId xmlns:a16="http://schemas.microsoft.com/office/drawing/2014/main" id="{FEA7B78A-50D7-496B-9036-6921CE791D9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1383259"/>
              </p:ext>
            </p:extLst>
          </p:nvPr>
        </p:nvGraphicFramePr>
        <p:xfrm>
          <a:off x="8669416" y="1855093"/>
          <a:ext cx="2864820" cy="3287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86BAC70E-BCF2-4568-A7C2-A83FBAB5AAD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4083" t="8968" r="11473"/>
          <a:stretch/>
        </p:blipFill>
        <p:spPr>
          <a:xfrm>
            <a:off x="1095750" y="1088204"/>
            <a:ext cx="6597725" cy="402509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4C9A7E4-A778-48F0-B279-715033E5D203}"/>
              </a:ext>
            </a:extLst>
          </p:cNvPr>
          <p:cNvSpPr txBox="1"/>
          <p:nvPr/>
        </p:nvSpPr>
        <p:spPr>
          <a:xfrm>
            <a:off x="8794376" y="2030496"/>
            <a:ext cx="26266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Sessão Solene do Congresso Nacional, em Brasília, trabalhamos com a data de 23 de março, que será confirmada no início do ano legislativo, em fevereiro. É importante a mobilização de lideranças e militantes dos estados. Sessões solenes devem ser realizadas nas assembleias legislativas e câmaras municipais.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6103D4D-E534-4A8E-BF93-4E11C79A6D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8580" y="944905"/>
            <a:ext cx="6739727" cy="419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2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" name="Imagem 46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77F5183C-A26A-4229-984A-7FCEB7EE2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tângulo 52">
            <a:extLst>
              <a:ext uri="{FF2B5EF4-FFF2-40B4-BE49-F238E27FC236}">
                <a16:creationId xmlns:a16="http://schemas.microsoft.com/office/drawing/2014/main" id="{35501695-D7FD-432D-AE9A-6A266331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25B6D770-CDC7-4A13-AD18-72AC72FC8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416" y="1847088"/>
            <a:ext cx="28648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0EA25782-BD92-45C9-A8FE-5E3488DF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9416" y="209785"/>
            <a:ext cx="2890346" cy="87665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 rtl="0"/>
            <a:r>
              <a:rPr lang="pt-BR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Festa do Centenário – Festival Vermelho</a:t>
            </a:r>
            <a:endParaRPr lang="pt-BR" dirty="0"/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6CF09C69-F194-46EC-955F-428636BCB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t-BR" dirty="0"/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DB9FB08E-2EF9-40D3-8108-A537D2413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9B20C890-1633-477A-9E9A-CDF73E9D0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4EB4D734-DD7E-44DF-B573-33D82BEA7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</p:grpSp>
      <p:sp>
        <p:nvSpPr>
          <p:cNvPr id="63" name="Retângulo 62">
            <a:extLst>
              <a:ext uri="{FF2B5EF4-FFF2-40B4-BE49-F238E27FC236}">
                <a16:creationId xmlns:a16="http://schemas.microsoft.com/office/drawing/2014/main" id="{CEC07C7E-F170-4240-91B9-54A1151E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497" y="977099"/>
            <a:ext cx="6597725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pic>
        <p:nvPicPr>
          <p:cNvPr id="8" name="Espaço Reservado para Conteúdo 7" descr="mulher pintando algo">
            <a:extLst>
              <a:ext uri="{FF2B5EF4-FFF2-40B4-BE49-F238E27FC236}">
                <a16:creationId xmlns:a16="http://schemas.microsoft.com/office/drawing/2014/main" id="{AA8CCEA2-1D47-4C6E-8F1A-DF67762616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6"/>
          <a:stretch/>
        </p:blipFill>
        <p:spPr>
          <a:xfrm>
            <a:off x="1262012" y="1124557"/>
            <a:ext cx="1976571" cy="3857960"/>
          </a:xfrm>
          <a:prstGeom prst="rect">
            <a:avLst/>
          </a:prstGeom>
        </p:spPr>
      </p:pic>
      <p:pic>
        <p:nvPicPr>
          <p:cNvPr id="12" name="Imagem 11" descr="pessoa pintando um pedaço de madeira">
            <a:extLst>
              <a:ext uri="{FF2B5EF4-FFF2-40B4-BE49-F238E27FC236}">
                <a16:creationId xmlns:a16="http://schemas.microsoft.com/office/drawing/2014/main" id="{7E0C2275-E98C-4736-910D-F212510536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6032" y="1122808"/>
            <a:ext cx="1977163" cy="3857960"/>
          </a:xfrm>
          <a:prstGeom prst="rect">
            <a:avLst/>
          </a:prstGeom>
        </p:spPr>
      </p:pic>
      <p:pic>
        <p:nvPicPr>
          <p:cNvPr id="15" name="Espaço reservado para conteúdo 5" descr="pessoa tocando violino de perto">
            <a:extLst>
              <a:ext uri="{FF2B5EF4-FFF2-40B4-BE49-F238E27FC236}">
                <a16:creationId xmlns:a16="http://schemas.microsoft.com/office/drawing/2014/main" id="{6B386570-4C5D-43DA-A96D-ACE5BF8D5D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4825" y="1124135"/>
            <a:ext cx="1980590" cy="3855305"/>
          </a:xfrm>
          <a:prstGeom prst="rect">
            <a:avLst/>
          </a:prstGeom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CA411B73-A3AF-4112-BD03-A802BE71E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61302B36-F42E-49AB-A724-F90B87DF0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Espaço Reservado para Conteúdo 15" descr="Elemento gráfico SmartArt ">
            <a:extLst>
              <a:ext uri="{FF2B5EF4-FFF2-40B4-BE49-F238E27FC236}">
                <a16:creationId xmlns:a16="http://schemas.microsoft.com/office/drawing/2014/main" id="{FEA7B78A-50D7-496B-9036-6921CE791D9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38637961"/>
              </p:ext>
            </p:extLst>
          </p:nvPr>
        </p:nvGraphicFramePr>
        <p:xfrm>
          <a:off x="8669416" y="1855093"/>
          <a:ext cx="2864820" cy="3287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86BAC70E-BCF2-4568-A7C2-A83FBAB5AAD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4083" t="8968" r="11473"/>
          <a:stretch/>
        </p:blipFill>
        <p:spPr>
          <a:xfrm>
            <a:off x="1095750" y="1088204"/>
            <a:ext cx="6597725" cy="402509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4C9A7E4-A778-48F0-B279-715033E5D203}"/>
              </a:ext>
            </a:extLst>
          </p:cNvPr>
          <p:cNvSpPr txBox="1"/>
          <p:nvPr/>
        </p:nvSpPr>
        <p:spPr>
          <a:xfrm>
            <a:off x="8794376" y="2030496"/>
            <a:ext cx="2626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Outro momento alto das comemorações acontecerá no Caminho Niemeyer, em Niterói-RJ, nos dias 25, 26 e 27 de março, com a realização do primeiro Festival Vermelho.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80FC979-FCFB-4991-BDCB-8B1639299C8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5147" r="18026"/>
          <a:stretch/>
        </p:blipFill>
        <p:spPr>
          <a:xfrm>
            <a:off x="945296" y="779144"/>
            <a:ext cx="6928279" cy="436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" name="Imagem 46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77F5183C-A26A-4229-984A-7FCEB7EE2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tângulo 52">
            <a:extLst>
              <a:ext uri="{FF2B5EF4-FFF2-40B4-BE49-F238E27FC236}">
                <a16:creationId xmlns:a16="http://schemas.microsoft.com/office/drawing/2014/main" id="{35501695-D7FD-432D-AE9A-6A266331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25B6D770-CDC7-4A13-AD18-72AC72FC8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416" y="1847088"/>
            <a:ext cx="28648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0EA25782-BD92-45C9-A8FE-5E3488DF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890" y="777308"/>
            <a:ext cx="2890346" cy="87665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 rtl="0"/>
            <a:r>
              <a:rPr lang="pt-BR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Exposição Iconográfica</a:t>
            </a:r>
            <a:endParaRPr lang="pt-BR" dirty="0"/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6CF09C69-F194-46EC-955F-428636BCB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t-BR" dirty="0"/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DB9FB08E-2EF9-40D3-8108-A537D2413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9B20C890-1633-477A-9E9A-CDF73E9D0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4EB4D734-DD7E-44DF-B573-33D82BEA7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</p:grpSp>
      <p:sp>
        <p:nvSpPr>
          <p:cNvPr id="63" name="Retângulo 62">
            <a:extLst>
              <a:ext uri="{FF2B5EF4-FFF2-40B4-BE49-F238E27FC236}">
                <a16:creationId xmlns:a16="http://schemas.microsoft.com/office/drawing/2014/main" id="{CEC07C7E-F170-4240-91B9-54A1151E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497" y="977099"/>
            <a:ext cx="6597725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pic>
        <p:nvPicPr>
          <p:cNvPr id="8" name="Espaço Reservado para Conteúdo 7" descr="mulher pintando algo">
            <a:extLst>
              <a:ext uri="{FF2B5EF4-FFF2-40B4-BE49-F238E27FC236}">
                <a16:creationId xmlns:a16="http://schemas.microsoft.com/office/drawing/2014/main" id="{AA8CCEA2-1D47-4C6E-8F1A-DF67762616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6"/>
          <a:stretch/>
        </p:blipFill>
        <p:spPr>
          <a:xfrm>
            <a:off x="1262012" y="1124557"/>
            <a:ext cx="1976571" cy="3857960"/>
          </a:xfrm>
          <a:prstGeom prst="rect">
            <a:avLst/>
          </a:prstGeom>
        </p:spPr>
      </p:pic>
      <p:pic>
        <p:nvPicPr>
          <p:cNvPr id="12" name="Imagem 11" descr="pessoa pintando um pedaço de madeira">
            <a:extLst>
              <a:ext uri="{FF2B5EF4-FFF2-40B4-BE49-F238E27FC236}">
                <a16:creationId xmlns:a16="http://schemas.microsoft.com/office/drawing/2014/main" id="{7E0C2275-E98C-4736-910D-F212510536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6032" y="1122808"/>
            <a:ext cx="1977163" cy="3857960"/>
          </a:xfrm>
          <a:prstGeom prst="rect">
            <a:avLst/>
          </a:prstGeom>
        </p:spPr>
      </p:pic>
      <p:pic>
        <p:nvPicPr>
          <p:cNvPr id="15" name="Espaço reservado para conteúdo 5" descr="pessoa tocando violino de perto">
            <a:extLst>
              <a:ext uri="{FF2B5EF4-FFF2-40B4-BE49-F238E27FC236}">
                <a16:creationId xmlns:a16="http://schemas.microsoft.com/office/drawing/2014/main" id="{6B386570-4C5D-43DA-A96D-ACE5BF8D5D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4825" y="1124135"/>
            <a:ext cx="1980590" cy="3855305"/>
          </a:xfrm>
          <a:prstGeom prst="rect">
            <a:avLst/>
          </a:prstGeom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CA411B73-A3AF-4112-BD03-A802BE71E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61302B36-F42E-49AB-A724-F90B87DF0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Espaço Reservado para Conteúdo 15" descr="Elemento gráfico SmartArt ">
            <a:extLst>
              <a:ext uri="{FF2B5EF4-FFF2-40B4-BE49-F238E27FC236}">
                <a16:creationId xmlns:a16="http://schemas.microsoft.com/office/drawing/2014/main" id="{FEA7B78A-50D7-496B-9036-6921CE791D9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669416" y="1855093"/>
          <a:ext cx="2864820" cy="3287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86BAC70E-BCF2-4568-A7C2-A83FBAB5AAD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4083" t="8968" r="11473"/>
          <a:stretch/>
        </p:blipFill>
        <p:spPr>
          <a:xfrm>
            <a:off x="1095750" y="1088204"/>
            <a:ext cx="6597725" cy="402509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4C9A7E4-A778-48F0-B279-715033E5D203}"/>
              </a:ext>
            </a:extLst>
          </p:cNvPr>
          <p:cNvSpPr txBox="1"/>
          <p:nvPr/>
        </p:nvSpPr>
        <p:spPr>
          <a:xfrm>
            <a:off x="8794376" y="2030496"/>
            <a:ext cx="26266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Exposição Iconográfica, de 4 a 29 de abril de 2022, na Câmara dos Deputados, conta nossa história através de imagens. Uma versão compacta dessa exposição estará disponível para que possa ser reproduzida nos estados.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80FC979-FCFB-4991-BDCB-8B1639299C8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5147" r="18026"/>
          <a:stretch/>
        </p:blipFill>
        <p:spPr>
          <a:xfrm>
            <a:off x="945296" y="779144"/>
            <a:ext cx="6928279" cy="436351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A7D46BB-97DB-46A4-9361-8C768FE2FF8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5937" y="801076"/>
            <a:ext cx="6983334" cy="446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66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" name="Imagem 46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77F5183C-A26A-4229-984A-7FCEB7EE2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tângulo 52">
            <a:extLst>
              <a:ext uri="{FF2B5EF4-FFF2-40B4-BE49-F238E27FC236}">
                <a16:creationId xmlns:a16="http://schemas.microsoft.com/office/drawing/2014/main" id="{35501695-D7FD-432D-AE9A-6A266331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25B6D770-CDC7-4A13-AD18-72AC72FC8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416" y="1847088"/>
            <a:ext cx="28648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0EA25782-BD92-45C9-A8FE-5E3488DF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890" y="777308"/>
            <a:ext cx="2890346" cy="87665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 rtl="0"/>
            <a:r>
              <a:rPr lang="pt-BR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Documento do Centenário</a:t>
            </a:r>
            <a:endParaRPr lang="pt-BR" dirty="0"/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6CF09C69-F194-46EC-955F-428636BCB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t-BR" dirty="0"/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DB9FB08E-2EF9-40D3-8108-A537D2413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9B20C890-1633-477A-9E9A-CDF73E9D0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4EB4D734-DD7E-44DF-B573-33D82BEA7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</p:grpSp>
      <p:sp>
        <p:nvSpPr>
          <p:cNvPr id="63" name="Retângulo 62">
            <a:extLst>
              <a:ext uri="{FF2B5EF4-FFF2-40B4-BE49-F238E27FC236}">
                <a16:creationId xmlns:a16="http://schemas.microsoft.com/office/drawing/2014/main" id="{CEC07C7E-F170-4240-91B9-54A1151E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497" y="977099"/>
            <a:ext cx="6597725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pic>
        <p:nvPicPr>
          <p:cNvPr id="8" name="Espaço Reservado para Conteúdo 7" descr="mulher pintando algo">
            <a:extLst>
              <a:ext uri="{FF2B5EF4-FFF2-40B4-BE49-F238E27FC236}">
                <a16:creationId xmlns:a16="http://schemas.microsoft.com/office/drawing/2014/main" id="{AA8CCEA2-1D47-4C6E-8F1A-DF67762616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6"/>
          <a:stretch/>
        </p:blipFill>
        <p:spPr>
          <a:xfrm>
            <a:off x="1262012" y="1124557"/>
            <a:ext cx="1976571" cy="3857960"/>
          </a:xfrm>
          <a:prstGeom prst="rect">
            <a:avLst/>
          </a:prstGeom>
        </p:spPr>
      </p:pic>
      <p:pic>
        <p:nvPicPr>
          <p:cNvPr id="12" name="Imagem 11" descr="pessoa pintando um pedaço de madeira">
            <a:extLst>
              <a:ext uri="{FF2B5EF4-FFF2-40B4-BE49-F238E27FC236}">
                <a16:creationId xmlns:a16="http://schemas.microsoft.com/office/drawing/2014/main" id="{7E0C2275-E98C-4736-910D-F212510536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6032" y="1122808"/>
            <a:ext cx="1977163" cy="3857960"/>
          </a:xfrm>
          <a:prstGeom prst="rect">
            <a:avLst/>
          </a:prstGeom>
        </p:spPr>
      </p:pic>
      <p:pic>
        <p:nvPicPr>
          <p:cNvPr id="15" name="Espaço reservado para conteúdo 5" descr="pessoa tocando violino de perto">
            <a:extLst>
              <a:ext uri="{FF2B5EF4-FFF2-40B4-BE49-F238E27FC236}">
                <a16:creationId xmlns:a16="http://schemas.microsoft.com/office/drawing/2014/main" id="{6B386570-4C5D-43DA-A96D-ACE5BF8D5D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4825" y="1124135"/>
            <a:ext cx="1980590" cy="3855305"/>
          </a:xfrm>
          <a:prstGeom prst="rect">
            <a:avLst/>
          </a:prstGeom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CA411B73-A3AF-4112-BD03-A802BE71E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61302B36-F42E-49AB-A724-F90B87DF0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Espaço Reservado para Conteúdo 15" descr="Elemento gráfico SmartArt ">
            <a:extLst>
              <a:ext uri="{FF2B5EF4-FFF2-40B4-BE49-F238E27FC236}">
                <a16:creationId xmlns:a16="http://schemas.microsoft.com/office/drawing/2014/main" id="{FEA7B78A-50D7-496B-9036-6921CE791D9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669416" y="1855093"/>
          <a:ext cx="2864820" cy="3287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86BAC70E-BCF2-4568-A7C2-A83FBAB5AAD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4083" t="8968" r="11473"/>
          <a:stretch/>
        </p:blipFill>
        <p:spPr>
          <a:xfrm>
            <a:off x="1095750" y="1088204"/>
            <a:ext cx="6597725" cy="402509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4C9A7E4-A778-48F0-B279-715033E5D203}"/>
              </a:ext>
            </a:extLst>
          </p:cNvPr>
          <p:cNvSpPr txBox="1"/>
          <p:nvPr/>
        </p:nvSpPr>
        <p:spPr>
          <a:xfrm>
            <a:off x="8794376" y="2030496"/>
            <a:ext cx="26266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 Comitê Central organizará o documento do Centenário que deve ser lançado e publicado em março.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80FC979-FCFB-4991-BDCB-8B1639299C8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5147" r="18026"/>
          <a:stretch/>
        </p:blipFill>
        <p:spPr>
          <a:xfrm>
            <a:off x="945296" y="779144"/>
            <a:ext cx="6928279" cy="436351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A7D46BB-97DB-46A4-9361-8C768FE2FF8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5937" y="801076"/>
            <a:ext cx="6983334" cy="446645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EEB1AD6-8127-4FE5-8476-2AAD51472A7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5296" y="789643"/>
            <a:ext cx="6995721" cy="450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37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" name="Imagem 46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77F5183C-A26A-4229-984A-7FCEB7EE2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tângulo 52">
            <a:extLst>
              <a:ext uri="{FF2B5EF4-FFF2-40B4-BE49-F238E27FC236}">
                <a16:creationId xmlns:a16="http://schemas.microsoft.com/office/drawing/2014/main" id="{35501695-D7FD-432D-AE9A-6A266331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25B6D770-CDC7-4A13-AD18-72AC72FC8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416" y="1847088"/>
            <a:ext cx="28648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0EA25782-BD92-45C9-A8FE-5E3488DF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890" y="777308"/>
            <a:ext cx="2890346" cy="87665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 rtl="0"/>
            <a:r>
              <a:rPr lang="pt-BR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Seminário Nacional</a:t>
            </a:r>
            <a:endParaRPr lang="pt-BR" dirty="0"/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6CF09C69-F194-46EC-955F-428636BCB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t-BR" dirty="0"/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DB9FB08E-2EF9-40D3-8108-A537D2413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9B20C890-1633-477A-9E9A-CDF73E9D0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4EB4D734-DD7E-44DF-B573-33D82BEA7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</p:grpSp>
      <p:sp>
        <p:nvSpPr>
          <p:cNvPr id="63" name="Retângulo 62">
            <a:extLst>
              <a:ext uri="{FF2B5EF4-FFF2-40B4-BE49-F238E27FC236}">
                <a16:creationId xmlns:a16="http://schemas.microsoft.com/office/drawing/2014/main" id="{CEC07C7E-F170-4240-91B9-54A1151E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497" y="977099"/>
            <a:ext cx="6597725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pic>
        <p:nvPicPr>
          <p:cNvPr id="8" name="Espaço Reservado para Conteúdo 7" descr="mulher pintando algo">
            <a:extLst>
              <a:ext uri="{FF2B5EF4-FFF2-40B4-BE49-F238E27FC236}">
                <a16:creationId xmlns:a16="http://schemas.microsoft.com/office/drawing/2014/main" id="{AA8CCEA2-1D47-4C6E-8F1A-DF67762616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6"/>
          <a:stretch/>
        </p:blipFill>
        <p:spPr>
          <a:xfrm>
            <a:off x="1262012" y="1124557"/>
            <a:ext cx="1976571" cy="3857960"/>
          </a:xfrm>
          <a:prstGeom prst="rect">
            <a:avLst/>
          </a:prstGeom>
        </p:spPr>
      </p:pic>
      <p:pic>
        <p:nvPicPr>
          <p:cNvPr id="12" name="Imagem 11" descr="pessoa pintando um pedaço de madeira">
            <a:extLst>
              <a:ext uri="{FF2B5EF4-FFF2-40B4-BE49-F238E27FC236}">
                <a16:creationId xmlns:a16="http://schemas.microsoft.com/office/drawing/2014/main" id="{7E0C2275-E98C-4736-910D-F212510536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6032" y="1122808"/>
            <a:ext cx="1977163" cy="3857960"/>
          </a:xfrm>
          <a:prstGeom prst="rect">
            <a:avLst/>
          </a:prstGeom>
        </p:spPr>
      </p:pic>
      <p:pic>
        <p:nvPicPr>
          <p:cNvPr id="15" name="Espaço reservado para conteúdo 5" descr="pessoa tocando violino de perto">
            <a:extLst>
              <a:ext uri="{FF2B5EF4-FFF2-40B4-BE49-F238E27FC236}">
                <a16:creationId xmlns:a16="http://schemas.microsoft.com/office/drawing/2014/main" id="{6B386570-4C5D-43DA-A96D-ACE5BF8D5D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4825" y="1124135"/>
            <a:ext cx="1980590" cy="3855305"/>
          </a:xfrm>
          <a:prstGeom prst="rect">
            <a:avLst/>
          </a:prstGeom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CA411B73-A3AF-4112-BD03-A802BE71E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61302B36-F42E-49AB-A724-F90B87DF0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Espaço Reservado para Conteúdo 15" descr="Elemento gráfico SmartArt ">
            <a:extLst>
              <a:ext uri="{FF2B5EF4-FFF2-40B4-BE49-F238E27FC236}">
                <a16:creationId xmlns:a16="http://schemas.microsoft.com/office/drawing/2014/main" id="{FEA7B78A-50D7-496B-9036-6921CE791D9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669416" y="1855093"/>
          <a:ext cx="2864820" cy="3287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86BAC70E-BCF2-4568-A7C2-A83FBAB5AAD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4083" t="8968" r="11473"/>
          <a:stretch/>
        </p:blipFill>
        <p:spPr>
          <a:xfrm>
            <a:off x="1095750" y="1088204"/>
            <a:ext cx="6597725" cy="402509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4C9A7E4-A778-48F0-B279-715033E5D203}"/>
              </a:ext>
            </a:extLst>
          </p:cNvPr>
          <p:cNvSpPr txBox="1"/>
          <p:nvPr/>
        </p:nvSpPr>
        <p:spPr>
          <a:xfrm>
            <a:off x="8794376" y="2030496"/>
            <a:ext cx="26266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Ainda em abril será realizado o Seminário Nacional da Fundação Maurício Grabois que abordará a trajetória centenária dos comunistas brasileiros.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80FC979-FCFB-4991-BDCB-8B1639299C8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5147" r="18026"/>
          <a:stretch/>
        </p:blipFill>
        <p:spPr>
          <a:xfrm>
            <a:off x="945296" y="779144"/>
            <a:ext cx="6928279" cy="436351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A7D46BB-97DB-46A4-9361-8C768FE2FF8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5937" y="801076"/>
            <a:ext cx="6983334" cy="446645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EEB1AD6-8127-4FE5-8476-2AAD51472A7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5296" y="789643"/>
            <a:ext cx="6995721" cy="450074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17A2611-DE8B-4727-A30F-925645282F8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397" y="729586"/>
            <a:ext cx="7016989" cy="456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30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" name="Imagem 46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77F5183C-A26A-4229-984A-7FCEB7EE2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tângulo 52">
            <a:extLst>
              <a:ext uri="{FF2B5EF4-FFF2-40B4-BE49-F238E27FC236}">
                <a16:creationId xmlns:a16="http://schemas.microsoft.com/office/drawing/2014/main" id="{35501695-D7FD-432D-AE9A-6A266331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25B6D770-CDC7-4A13-AD18-72AC72FC8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416" y="1847088"/>
            <a:ext cx="28648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0EA25782-BD92-45C9-A8FE-5E3488DF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890" y="777308"/>
            <a:ext cx="2890346" cy="87665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 rtl="0"/>
            <a:r>
              <a:rPr lang="pt-BR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Lançamento de Livros</a:t>
            </a:r>
            <a:endParaRPr lang="pt-BR" dirty="0"/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6CF09C69-F194-46EC-955F-428636BCB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t-BR" dirty="0"/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DB9FB08E-2EF9-40D3-8108-A537D2413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9B20C890-1633-477A-9E9A-CDF73E9D0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4EB4D734-DD7E-44DF-B573-33D82BEA7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</p:grpSp>
      <p:sp>
        <p:nvSpPr>
          <p:cNvPr id="63" name="Retângulo 62">
            <a:extLst>
              <a:ext uri="{FF2B5EF4-FFF2-40B4-BE49-F238E27FC236}">
                <a16:creationId xmlns:a16="http://schemas.microsoft.com/office/drawing/2014/main" id="{CEC07C7E-F170-4240-91B9-54A1151E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497" y="977099"/>
            <a:ext cx="6597725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pic>
        <p:nvPicPr>
          <p:cNvPr id="8" name="Espaço Reservado para Conteúdo 7" descr="mulher pintando algo">
            <a:extLst>
              <a:ext uri="{FF2B5EF4-FFF2-40B4-BE49-F238E27FC236}">
                <a16:creationId xmlns:a16="http://schemas.microsoft.com/office/drawing/2014/main" id="{AA8CCEA2-1D47-4C6E-8F1A-DF67762616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6"/>
          <a:stretch/>
        </p:blipFill>
        <p:spPr>
          <a:xfrm>
            <a:off x="1262012" y="1124557"/>
            <a:ext cx="1976571" cy="3857960"/>
          </a:xfrm>
          <a:prstGeom prst="rect">
            <a:avLst/>
          </a:prstGeom>
        </p:spPr>
      </p:pic>
      <p:pic>
        <p:nvPicPr>
          <p:cNvPr id="12" name="Imagem 11" descr="pessoa pintando um pedaço de madeira">
            <a:extLst>
              <a:ext uri="{FF2B5EF4-FFF2-40B4-BE49-F238E27FC236}">
                <a16:creationId xmlns:a16="http://schemas.microsoft.com/office/drawing/2014/main" id="{7E0C2275-E98C-4736-910D-F212510536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6032" y="1122808"/>
            <a:ext cx="1977163" cy="3857960"/>
          </a:xfrm>
          <a:prstGeom prst="rect">
            <a:avLst/>
          </a:prstGeom>
        </p:spPr>
      </p:pic>
      <p:pic>
        <p:nvPicPr>
          <p:cNvPr id="15" name="Espaço reservado para conteúdo 5" descr="pessoa tocando violino de perto">
            <a:extLst>
              <a:ext uri="{FF2B5EF4-FFF2-40B4-BE49-F238E27FC236}">
                <a16:creationId xmlns:a16="http://schemas.microsoft.com/office/drawing/2014/main" id="{6B386570-4C5D-43DA-A96D-ACE5BF8D5D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4825" y="1124135"/>
            <a:ext cx="1980590" cy="3855305"/>
          </a:xfrm>
          <a:prstGeom prst="rect">
            <a:avLst/>
          </a:prstGeom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CA411B73-A3AF-4112-BD03-A802BE71E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61302B36-F42E-49AB-A724-F90B87DF0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Espaço Reservado para Conteúdo 15" descr="Elemento gráfico SmartArt ">
            <a:extLst>
              <a:ext uri="{FF2B5EF4-FFF2-40B4-BE49-F238E27FC236}">
                <a16:creationId xmlns:a16="http://schemas.microsoft.com/office/drawing/2014/main" id="{FEA7B78A-50D7-496B-9036-6921CE791D9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669416" y="1855093"/>
          <a:ext cx="2864820" cy="3287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86BAC70E-BCF2-4568-A7C2-A83FBAB5AAD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4083" t="8968" r="11473"/>
          <a:stretch/>
        </p:blipFill>
        <p:spPr>
          <a:xfrm>
            <a:off x="1095750" y="1088204"/>
            <a:ext cx="6597725" cy="402509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4C9A7E4-A778-48F0-B279-715033E5D203}"/>
              </a:ext>
            </a:extLst>
          </p:cNvPr>
          <p:cNvSpPr txBox="1"/>
          <p:nvPr/>
        </p:nvSpPr>
        <p:spPr>
          <a:xfrm>
            <a:off x="8794376" y="2030496"/>
            <a:ext cx="30211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Durante a programação será incentivado o lançamento de livros com a temática do Centenário, dentre eles:</a:t>
            </a:r>
          </a:p>
          <a:p>
            <a:pPr algn="l"/>
            <a:r>
              <a:rPr lang="pt-BR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Livro do Documento dos Cem anos</a:t>
            </a:r>
          </a:p>
          <a:p>
            <a:pPr algn="l"/>
            <a:r>
              <a:rPr lang="pt-BR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Livro Iconográfico</a:t>
            </a:r>
          </a:p>
          <a:p>
            <a:pPr algn="l"/>
            <a:r>
              <a:rPr lang="pt-BR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Livro Contribuição dos comunistas no Parlamento brasileiro</a:t>
            </a:r>
          </a:p>
          <a:p>
            <a:pPr algn="l"/>
            <a:r>
              <a:rPr lang="pt-BR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Livro Um século dos comunistas no movimento sindical brasileiro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80FC979-FCFB-4991-BDCB-8B1639299C8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5147" r="18026"/>
          <a:stretch/>
        </p:blipFill>
        <p:spPr>
          <a:xfrm>
            <a:off x="945296" y="779144"/>
            <a:ext cx="6928279" cy="436351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A7D46BB-97DB-46A4-9361-8C768FE2FF8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5937" y="801076"/>
            <a:ext cx="6983334" cy="446645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EEB1AD6-8127-4FE5-8476-2AAD51472A7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5296" y="789643"/>
            <a:ext cx="6995721" cy="450074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17A2611-DE8B-4727-A30F-925645282F8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397" y="729586"/>
            <a:ext cx="7016989" cy="456080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2B61036-DE27-44F6-A8A6-8C8C42C1A98A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2401"/>
          <a:stretch/>
        </p:blipFill>
        <p:spPr>
          <a:xfrm>
            <a:off x="889601" y="695664"/>
            <a:ext cx="7115792" cy="468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7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" name="Imagem 46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77F5183C-A26A-4229-984A-7FCEB7EE2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tângulo 52">
            <a:extLst>
              <a:ext uri="{FF2B5EF4-FFF2-40B4-BE49-F238E27FC236}">
                <a16:creationId xmlns:a16="http://schemas.microsoft.com/office/drawing/2014/main" id="{35501695-D7FD-432D-AE9A-6A266331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25B6D770-CDC7-4A13-AD18-72AC72FC8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416" y="1847088"/>
            <a:ext cx="28648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0EA25782-BD92-45C9-A8FE-5E3488DF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890" y="777308"/>
            <a:ext cx="2890346" cy="87665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 rtl="0"/>
            <a:r>
              <a:rPr lang="pt-BR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Comunicação e audiovisual</a:t>
            </a:r>
            <a:endParaRPr lang="pt-BR" dirty="0"/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6CF09C69-F194-46EC-955F-428636BCB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t-BR" dirty="0"/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DB9FB08E-2EF9-40D3-8108-A537D2413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9B20C890-1633-477A-9E9A-CDF73E9D0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4EB4D734-DD7E-44DF-B573-33D82BEA7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</p:grpSp>
      <p:sp>
        <p:nvSpPr>
          <p:cNvPr id="63" name="Retângulo 62">
            <a:extLst>
              <a:ext uri="{FF2B5EF4-FFF2-40B4-BE49-F238E27FC236}">
                <a16:creationId xmlns:a16="http://schemas.microsoft.com/office/drawing/2014/main" id="{CEC07C7E-F170-4240-91B9-54A1151E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497" y="977099"/>
            <a:ext cx="6597725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pic>
        <p:nvPicPr>
          <p:cNvPr id="8" name="Espaço Reservado para Conteúdo 7" descr="mulher pintando algo">
            <a:extLst>
              <a:ext uri="{FF2B5EF4-FFF2-40B4-BE49-F238E27FC236}">
                <a16:creationId xmlns:a16="http://schemas.microsoft.com/office/drawing/2014/main" id="{AA8CCEA2-1D47-4C6E-8F1A-DF67762616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6"/>
          <a:stretch/>
        </p:blipFill>
        <p:spPr>
          <a:xfrm>
            <a:off x="1262012" y="1124557"/>
            <a:ext cx="1976571" cy="3857960"/>
          </a:xfrm>
          <a:prstGeom prst="rect">
            <a:avLst/>
          </a:prstGeom>
        </p:spPr>
      </p:pic>
      <p:pic>
        <p:nvPicPr>
          <p:cNvPr id="12" name="Imagem 11" descr="pessoa pintando um pedaço de madeira">
            <a:extLst>
              <a:ext uri="{FF2B5EF4-FFF2-40B4-BE49-F238E27FC236}">
                <a16:creationId xmlns:a16="http://schemas.microsoft.com/office/drawing/2014/main" id="{7E0C2275-E98C-4736-910D-F212510536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6032" y="1122808"/>
            <a:ext cx="1977163" cy="3857960"/>
          </a:xfrm>
          <a:prstGeom prst="rect">
            <a:avLst/>
          </a:prstGeom>
        </p:spPr>
      </p:pic>
      <p:pic>
        <p:nvPicPr>
          <p:cNvPr id="15" name="Espaço reservado para conteúdo 5" descr="pessoa tocando violino de perto">
            <a:extLst>
              <a:ext uri="{FF2B5EF4-FFF2-40B4-BE49-F238E27FC236}">
                <a16:creationId xmlns:a16="http://schemas.microsoft.com/office/drawing/2014/main" id="{6B386570-4C5D-43DA-A96D-ACE5BF8D5D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4825" y="1124135"/>
            <a:ext cx="1980590" cy="3855305"/>
          </a:xfrm>
          <a:prstGeom prst="rect">
            <a:avLst/>
          </a:prstGeom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CA411B73-A3AF-4112-BD03-A802BE71E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61302B36-F42E-49AB-A724-F90B87DF0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Espaço Reservado para Conteúdo 15" descr="Elemento gráfico SmartArt ">
            <a:extLst>
              <a:ext uri="{FF2B5EF4-FFF2-40B4-BE49-F238E27FC236}">
                <a16:creationId xmlns:a16="http://schemas.microsoft.com/office/drawing/2014/main" id="{FEA7B78A-50D7-496B-9036-6921CE791D9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669416" y="1855093"/>
          <a:ext cx="2864820" cy="3287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86BAC70E-BCF2-4568-A7C2-A83FBAB5AAD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4083" t="8968" r="11473"/>
          <a:stretch/>
        </p:blipFill>
        <p:spPr>
          <a:xfrm>
            <a:off x="1095750" y="1088204"/>
            <a:ext cx="6597725" cy="402509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4C9A7E4-A778-48F0-B279-715033E5D203}"/>
              </a:ext>
            </a:extLst>
          </p:cNvPr>
          <p:cNvSpPr txBox="1"/>
          <p:nvPr/>
        </p:nvSpPr>
        <p:spPr>
          <a:xfrm>
            <a:off x="8363983" y="2030496"/>
            <a:ext cx="37383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 partir de janeiro a comunicação do Partido no âmbito nacional e dos estados irá publicar vídeos, </a:t>
            </a:r>
            <a:r>
              <a:rPr lang="pt-BR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cards</a:t>
            </a:r>
            <a:r>
              <a:rPr lang="pt-BR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artigos nas redes e nos portais, realizará </a:t>
            </a:r>
            <a:r>
              <a:rPr lang="pt-BR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lives</a:t>
            </a:r>
            <a:r>
              <a:rPr lang="pt-BR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pt-BR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 oferecerá outros materiais alusivos à temática do Centenário.</a:t>
            </a:r>
          </a:p>
          <a:p>
            <a:pPr algn="l"/>
            <a:r>
              <a:rPr lang="pt-BR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Vídeo de curta-metragem sobre a trajetória centenária do PCdoB</a:t>
            </a:r>
          </a:p>
          <a:p>
            <a:pPr algn="l"/>
            <a:r>
              <a:rPr lang="pt-BR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Podcasts</a:t>
            </a:r>
            <a:endParaRPr lang="pt-BR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pt-BR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Filme (longa), expectativa de lançamento até dezembro de 2022</a:t>
            </a:r>
          </a:p>
          <a:p>
            <a:pPr algn="l"/>
            <a:endParaRPr lang="pt-BR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9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" name="Imagem 46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77F5183C-A26A-4229-984A-7FCEB7EE2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tângulo 52">
            <a:extLst>
              <a:ext uri="{FF2B5EF4-FFF2-40B4-BE49-F238E27FC236}">
                <a16:creationId xmlns:a16="http://schemas.microsoft.com/office/drawing/2014/main" id="{35501695-D7FD-432D-AE9A-6A266331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25B6D770-CDC7-4A13-AD18-72AC72FC8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416" y="1847088"/>
            <a:ext cx="28648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0EA25782-BD92-45C9-A8FE-5E3488DF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890" y="777308"/>
            <a:ext cx="2890346" cy="87665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 rtl="0"/>
            <a:r>
              <a:rPr lang="pt-BR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Vamos comemorar!</a:t>
            </a:r>
            <a:endParaRPr lang="pt-BR" dirty="0"/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6CF09C69-F194-46EC-955F-428636BCB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t-BR" dirty="0"/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DB9FB08E-2EF9-40D3-8108-A537D2413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9B20C890-1633-477A-9E9A-CDF73E9D0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4EB4D734-DD7E-44DF-B573-33D82BEA7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</p:grpSp>
      <p:sp>
        <p:nvSpPr>
          <p:cNvPr id="63" name="Retângulo 62">
            <a:extLst>
              <a:ext uri="{FF2B5EF4-FFF2-40B4-BE49-F238E27FC236}">
                <a16:creationId xmlns:a16="http://schemas.microsoft.com/office/drawing/2014/main" id="{CEC07C7E-F170-4240-91B9-54A1151E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497" y="977099"/>
            <a:ext cx="6597725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pic>
        <p:nvPicPr>
          <p:cNvPr id="65" name="Imagem 64">
            <a:extLst>
              <a:ext uri="{FF2B5EF4-FFF2-40B4-BE49-F238E27FC236}">
                <a16:creationId xmlns:a16="http://schemas.microsoft.com/office/drawing/2014/main" id="{CA411B73-A3AF-4112-BD03-A802BE71E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61302B36-F42E-49AB-A724-F90B87DF0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Espaço Reservado para Conteúdo 15" descr="Elemento gráfico SmartArt ">
            <a:extLst>
              <a:ext uri="{FF2B5EF4-FFF2-40B4-BE49-F238E27FC236}">
                <a16:creationId xmlns:a16="http://schemas.microsoft.com/office/drawing/2014/main" id="{FEA7B78A-50D7-496B-9036-6921CE791D9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84684657"/>
              </p:ext>
            </p:extLst>
          </p:nvPr>
        </p:nvGraphicFramePr>
        <p:xfrm>
          <a:off x="8669416" y="1855093"/>
          <a:ext cx="2864820" cy="3287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84C9A7E4-A778-48F0-B279-715033E5D203}"/>
              </a:ext>
            </a:extLst>
          </p:cNvPr>
          <p:cNvSpPr txBox="1"/>
          <p:nvPr/>
        </p:nvSpPr>
        <p:spPr>
          <a:xfrm>
            <a:off x="981078" y="977099"/>
            <a:ext cx="68924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Loja do Centenário</a:t>
            </a:r>
          </a:p>
          <a:p>
            <a:pPr algn="l"/>
            <a:r>
              <a:rPr lang="pt-BR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Em janeiro será lançada a loja do Centenário com venda de produtos e eventos do Centenário.</a:t>
            </a:r>
          </a:p>
          <a:p>
            <a:pPr algn="l"/>
            <a:r>
              <a:rPr lang="pt-BR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Agenda Nacional das comemorações do Centenário</a:t>
            </a:r>
            <a:endParaRPr lang="pt-BR" sz="16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pt-BR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 Portal PCdoB hospedará a agenda nacional das comemorações que contará com a programação das comemorações em todos os estados. Cada Comitê Estadual é instado a organizar um plano, uma agenda concreta de diferentes comemorações envolvendo a militância e os amigos e amigas do PCdoB.</a:t>
            </a:r>
          </a:p>
          <a:p>
            <a:pPr algn="l"/>
            <a:r>
              <a:rPr lang="pt-BR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Caravana do Centenário</a:t>
            </a:r>
            <a:endParaRPr lang="pt-BR" sz="16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pt-BR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Mobilização das lideranças nacionais para participar dos eventos comemorativos nos estados</a:t>
            </a:r>
          </a:p>
          <a:p>
            <a:pPr algn="l"/>
            <a:r>
              <a:rPr lang="pt-BR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Kit Comemoração</a:t>
            </a:r>
            <a:endParaRPr lang="pt-BR" sz="16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pt-BR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Será disponibilizado para as comemorações nas bases e municipais um kit comemoração contendo vídeo com Hino do Partido e Hino Nacional, vídeo de curta-metragem sobre a história do PCdoB e um vídeo com pronunciamento da presidenta sobre o Centenário.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ADA92C5-CCA0-4425-94AC-111E1CC26326}"/>
              </a:ext>
            </a:extLst>
          </p:cNvPr>
          <p:cNvSpPr txBox="1"/>
          <p:nvPr/>
        </p:nvSpPr>
        <p:spPr>
          <a:xfrm>
            <a:off x="8435788" y="2018413"/>
            <a:ext cx="36665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Vamos mobilizar amigos, amigas, filiados, filiadas e militantes, para no transcurso do Centenário, alicerçados na força e luta do povo, avançar na construção de um PCdoB forte e um Brasil soberano, democrático e socialista.</a:t>
            </a:r>
          </a:p>
        </p:txBody>
      </p:sp>
    </p:spTree>
    <p:extLst>
      <p:ext uri="{BB962C8B-B14F-4D97-AF65-F5344CB8AC3E}">
        <p14:creationId xmlns:p14="http://schemas.microsoft.com/office/powerpoint/2010/main" val="305343683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AABB37-1599-4AE8-818C-82E84CA93DF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CF9EC99-89FF-486C-9E02-31E13FD72E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6CF9D2-F3E0-450F-B184-8D2A0EB8B1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{1746D39D-1AA1-4461-9885-548AF1707381}tf55834886</Template>
  <TotalTime>60</TotalTime>
  <Words>475</Words>
  <Application>Microsoft Office PowerPoint</Application>
  <PresentationFormat>Widescreen</PresentationFormat>
  <Paragraphs>42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Source Sans Pro</vt:lpstr>
      <vt:lpstr>Galeria</vt:lpstr>
      <vt:lpstr>Nosso centenário</vt:lpstr>
      <vt:lpstr>Sessão Solene do Congresso Nacional</vt:lpstr>
      <vt:lpstr>Festa do Centenário – Festival Vermelho</vt:lpstr>
      <vt:lpstr>Exposição Iconográfica</vt:lpstr>
      <vt:lpstr>Documento do Centenário</vt:lpstr>
      <vt:lpstr>Seminário Nacional</vt:lpstr>
      <vt:lpstr>Lançamento de Livros</vt:lpstr>
      <vt:lpstr>Comunicação e audiovisual</vt:lpstr>
      <vt:lpstr>Vamos comemorar!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Nosso centenário</dc:title>
  <dc:creator>Redes PCdoB</dc:creator>
  <cp:lastModifiedBy>Redes PCdoB</cp:lastModifiedBy>
  <cp:revision>1</cp:revision>
  <dcterms:created xsi:type="dcterms:W3CDTF">2021-12-21T17:58:43Z</dcterms:created>
  <dcterms:modified xsi:type="dcterms:W3CDTF">2021-12-21T18:58:45Z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